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0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510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B3A824-1A51-4B26-AD58-A6D8E14F6C04}" type="datetimeFigureOut">
              <a:rPr lang="en-US" smtClean="0"/>
              <a:t>4/11/2025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527769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C1C18-307B-4F68-A007-B5B542270E8D}" type="datetimeFigureOut">
              <a:rPr lang="en-US" smtClean="0"/>
              <a:t>4/11/2025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7571566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C1C18-307B-4F68-A007-B5B542270E8D}" type="datetimeFigureOut">
              <a:rPr lang="en-US" smtClean="0"/>
              <a:t>4/11/2025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1514212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C1C18-307B-4F68-A007-B5B542270E8D}" type="datetimeFigureOut">
              <a:rPr lang="en-US" smtClean="0"/>
              <a:t>4/11/2025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‹Nº›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829137341"/>
      </p:ext>
    </p:extLst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C1C18-307B-4F68-A007-B5B542270E8D}" type="datetimeFigureOut">
              <a:rPr lang="en-US" smtClean="0"/>
              <a:t>4/11/2025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6446751"/>
      </p:ext>
    </p:extLst>
  </p:cSld>
  <p:clrMapOvr>
    <a:masterClrMapping/>
  </p:clrMapOvr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/>
              <a:t>Haga clic para modificar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C1C18-307B-4F68-A007-B5B542270E8D}" type="datetimeFigureOut">
              <a:rPr lang="en-US" smtClean="0"/>
              <a:t>4/11/2025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‹Nº›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710714852"/>
      </p:ext>
    </p:extLst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/>
              <a:t>Haga clic para modificar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C1C18-307B-4F68-A007-B5B542270E8D}" type="datetimeFigureOut">
              <a:rPr lang="en-US" smtClean="0"/>
              <a:t>4/11/2025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6167339"/>
      </p:ext>
    </p:extLst>
  </p:cSld>
  <p:clrMapOvr>
    <a:masterClrMapping/>
  </p:clrMapOvr>
  <p:hf sldNum="0"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7E33E-8B18-4087-B112-809917729534}" type="datetimeFigureOut">
              <a:rPr lang="en-US" smtClean="0"/>
              <a:t>4/11/2025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764968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FFE419-2371-464F-8239-3959401C3561}" type="datetimeFigureOut">
              <a:rPr lang="en-US" smtClean="0"/>
              <a:t>4/11/2025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48517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162C4-EDD9-4389-A98B-B87ECEA2A816}" type="datetimeFigureOut">
              <a:rPr lang="en-US" smtClean="0"/>
              <a:t>4/11/2025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80240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5059C3-6A89-4494-99FF-5A4D6FFD50EB}" type="datetimeFigureOut">
              <a:rPr lang="en-US" smtClean="0"/>
              <a:t>4/11/2025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57906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4B2F-12DE-47F5-8894-472B206D2E1E}" type="datetimeFigureOut">
              <a:rPr lang="en-US" smtClean="0"/>
              <a:t>4/11/2025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61312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30E46F-7819-4ACF-B48B-48222C2ACC88}" type="datetimeFigureOut">
              <a:rPr lang="en-US" smtClean="0"/>
              <a:t>4/11/2025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01706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F3416-4057-4DAA-829D-4CA07428D088}" type="datetimeFigureOut">
              <a:rPr lang="en-US" smtClean="0"/>
              <a:t>4/11/2025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63750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1D9284-D300-4297-87F7-E791DCC15DB1}" type="datetimeFigureOut">
              <a:rPr lang="en-US" smtClean="0"/>
              <a:t>4/11/2025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84948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525BB-DA17-4BA0-B3C8-3AC3ABC827E6}" type="datetimeFigureOut">
              <a:rPr lang="en-US" smtClean="0"/>
              <a:t>4/11/2025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82258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6C4C9A-3960-41CF-A4E9-2A8FB932454B}" type="datetimeFigureOut">
              <a:rPr lang="en-US" smtClean="0"/>
              <a:t>4/11/2025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2936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3CBC1C18-307B-4F68-A007-B5B542270E8D}" type="datetimeFigureOut">
              <a:rPr lang="en-US" smtClean="0"/>
              <a:t>4/11/2025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6D22F896-40B5-4ADD-8801-0D06FADFA09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906667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0A3756A-B7F9-DF22-BFF6-937B8DCD2FA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13855" y="3762378"/>
            <a:ext cx="8001000" cy="1477925"/>
          </a:xfrm>
        </p:spPr>
        <p:txBody>
          <a:bodyPr>
            <a:normAutofit fontScale="90000"/>
          </a:bodyPr>
          <a:lstStyle/>
          <a:p>
            <a:pPr algn="ctr"/>
            <a:br>
              <a:rPr lang="es-MX" dirty="0"/>
            </a:br>
            <a:br>
              <a:rPr lang="es-MX" dirty="0"/>
            </a:br>
            <a:br>
              <a:rPr lang="es-MX" dirty="0"/>
            </a:br>
            <a:br>
              <a:rPr lang="es-MX" dirty="0"/>
            </a:br>
            <a:br>
              <a:rPr lang="es-MX" dirty="0"/>
            </a:br>
            <a:br>
              <a:rPr lang="es-MX" dirty="0"/>
            </a:br>
            <a:r>
              <a:rPr lang="es-MX" dirty="0"/>
              <a:t>Audiencia publica</a:t>
            </a:r>
            <a:br>
              <a:rPr lang="es-MX" dirty="0"/>
            </a:br>
            <a:r>
              <a:rPr lang="es-MX" sz="2700" dirty="0"/>
              <a:t>viernes 11 de abril de 2025</a:t>
            </a:r>
            <a:br>
              <a:rPr lang="es-MX" sz="2700" dirty="0"/>
            </a:br>
            <a:r>
              <a:rPr lang="es-MX" sz="2700" dirty="0"/>
              <a:t>10:00 am</a:t>
            </a:r>
            <a:br>
              <a:rPr lang="es-MX" sz="2700" dirty="0"/>
            </a:br>
            <a:r>
              <a:rPr lang="es-MX" sz="2200" dirty="0"/>
              <a:t>LUGAR: Centro de desarrollo empresarial</a:t>
            </a:r>
            <a:br>
              <a:rPr lang="es-MX" sz="2200" dirty="0"/>
            </a:br>
            <a:endParaRPr lang="es-CO" sz="2700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3E2E934C-2C61-8F2E-261D-AEBA8B794A7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8553" y="262045"/>
            <a:ext cx="12238075" cy="1355652"/>
          </a:xfrm>
        </p:spPr>
        <p:txBody>
          <a:bodyPr>
            <a:noAutofit/>
          </a:bodyPr>
          <a:lstStyle/>
          <a:p>
            <a:r>
              <a:rPr lang="es-MX" sz="9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 Math" panose="02040503050406030204" pitchFamily="18" charset="0"/>
                <a:ea typeface="Cambria Math" panose="02040503050406030204" pitchFamily="18" charset="0"/>
              </a:rPr>
              <a:t>Rendición de cuentas </a:t>
            </a:r>
            <a:endParaRPr lang="es-CO" sz="9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pic>
        <p:nvPicPr>
          <p:cNvPr id="1028" name="Picture 4" descr="Wasifu kwa Hospital Donando Saúl Morón Manjarrez">
            <a:extLst>
              <a:ext uri="{FF2B5EF4-FFF2-40B4-BE49-F238E27FC236}">
                <a16:creationId xmlns:a16="http://schemas.microsoft.com/office/drawing/2014/main" id="{D0502465-5258-1BFA-7028-7E7689FDD9F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88573" y="3455935"/>
            <a:ext cx="3428999" cy="3318551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Subtítulo 2">
            <a:extLst>
              <a:ext uri="{FF2B5EF4-FFF2-40B4-BE49-F238E27FC236}">
                <a16:creationId xmlns:a16="http://schemas.microsoft.com/office/drawing/2014/main" id="{E415671B-A3CB-6151-0226-052E91C711E2}"/>
              </a:ext>
            </a:extLst>
          </p:cNvPr>
          <p:cNvSpPr txBox="1">
            <a:spLocks/>
          </p:cNvSpPr>
          <p:nvPr/>
        </p:nvSpPr>
        <p:spPr>
          <a:xfrm>
            <a:off x="2754387" y="1734435"/>
            <a:ext cx="6391754" cy="1355652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21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8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6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r>
              <a:rPr lang="es-MX" sz="6000" b="1" i="1" u="sng" dirty="0">
                <a:solidFill>
                  <a:srgbClr val="FF0000"/>
                </a:solidFill>
                <a:latin typeface="Britannic Bold" panose="020B0903060703020204" pitchFamily="34" charset="0"/>
              </a:rPr>
              <a:t>Vigencia 2024</a:t>
            </a:r>
            <a:endParaRPr lang="es-CO" sz="6000" b="1" i="1" u="sng" dirty="0">
              <a:solidFill>
                <a:srgbClr val="FF0000"/>
              </a:solidFill>
              <a:latin typeface="Britannic Bold" panose="020B0903060703020204" pitchFamily="34" charset="0"/>
            </a:endParaRPr>
          </a:p>
        </p:txBody>
      </p:sp>
      <p:sp>
        <p:nvSpPr>
          <p:cNvPr id="5" name="Subtítulo 2">
            <a:extLst>
              <a:ext uri="{FF2B5EF4-FFF2-40B4-BE49-F238E27FC236}">
                <a16:creationId xmlns:a16="http://schemas.microsoft.com/office/drawing/2014/main" id="{FC963673-9F51-DEF5-A7A4-6B122FA25328}"/>
              </a:ext>
            </a:extLst>
          </p:cNvPr>
          <p:cNvSpPr txBox="1">
            <a:spLocks/>
          </p:cNvSpPr>
          <p:nvPr/>
        </p:nvSpPr>
        <p:spPr>
          <a:xfrm>
            <a:off x="0" y="6180174"/>
            <a:ext cx="8518822" cy="1355652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21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8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6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r>
              <a:rPr lang="es-MX" sz="3200" dirty="0">
                <a:solidFill>
                  <a:schemeClr val="bg1"/>
                </a:solidFill>
                <a:latin typeface="Britannic Bold" panose="020B0903060703020204" pitchFamily="34" charset="0"/>
              </a:rPr>
              <a:t>HOSPITAL DONALDO SAUL MORON MANJARREZ</a:t>
            </a:r>
            <a:endParaRPr lang="es-CO" sz="3200" dirty="0">
              <a:solidFill>
                <a:schemeClr val="bg1"/>
              </a:solidFill>
              <a:latin typeface="Britannic Bold" panose="020B0903060703020204" pitchFamily="34" charset="0"/>
            </a:endParaRPr>
          </a:p>
        </p:txBody>
      </p:sp>
      <p:pic>
        <p:nvPicPr>
          <p:cNvPr id="1038" name="Picture 14" descr="Mano sujetando una lupa aislado sobre un fondo blanco. | Foto Premium">
            <a:extLst>
              <a:ext uri="{FF2B5EF4-FFF2-40B4-BE49-F238E27FC236}">
                <a16:creationId xmlns:a16="http://schemas.microsoft.com/office/drawing/2014/main" id="{BDBE89C6-BC79-3463-69C4-A6C6085A9B6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alphaModFix amt="35000"/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02644" y="1138239"/>
            <a:ext cx="3429000" cy="457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14232595"/>
      </p:ext>
    </p:extLst>
  </p:cSld>
  <p:clrMapOvr>
    <a:masterClrMapping/>
  </p:clrMapOvr>
</p:sld>
</file>

<file path=ppt/theme/theme1.xml><?xml version="1.0" encoding="utf-8"?>
<a:theme xmlns:a="http://schemas.openxmlformats.org/drawingml/2006/main" name="Sector">
  <a:themeElements>
    <a:clrScheme name="Sector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ector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ector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55</TotalTime>
  <Words>36</Words>
  <Application>Microsoft Office PowerPoint</Application>
  <PresentationFormat>Panorámica</PresentationFormat>
  <Paragraphs>4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6" baseType="lpstr">
      <vt:lpstr>Britannic Bold</vt:lpstr>
      <vt:lpstr>Cambria Math</vt:lpstr>
      <vt:lpstr>Century Gothic</vt:lpstr>
      <vt:lpstr>Wingdings 3</vt:lpstr>
      <vt:lpstr>Sector</vt:lpstr>
      <vt:lpstr>      Audiencia publica viernes 11 de abril de 2025 10:00 am LUGAR: Centro de desarrollo empresarial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   Audiencia publica viernes 11 de abril de 2025 10:00 am LUGAR: Centro de desarrollo empresarial </dc:title>
  <dc:creator>Work</dc:creator>
  <cp:lastModifiedBy>Work</cp:lastModifiedBy>
  <cp:revision>6</cp:revision>
  <dcterms:created xsi:type="dcterms:W3CDTF">2025-04-08T13:50:06Z</dcterms:created>
  <dcterms:modified xsi:type="dcterms:W3CDTF">2025-04-11T13:10:08Z</dcterms:modified>
</cp:coreProperties>
</file>